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</p:sldIdLst>
  <p:sldSz cx="6858000" cy="9906000" type="A4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58" y="-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8EEBB6-43AB-4A15-99FE-21DA0A8A085D}" type="doc">
      <dgm:prSet loTypeId="urn:microsoft.com/office/officeart/2005/8/layout/vList3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o-RO"/>
        </a:p>
      </dgm:t>
    </dgm:pt>
    <dgm:pt modelId="{1851426E-EA57-43C4-8CFA-E62419AAE440}">
      <dgm:prSet/>
      <dgm:spPr/>
      <dgm:t>
        <a:bodyPr/>
        <a:lstStyle/>
        <a:p>
          <a:pPr rtl="0"/>
          <a:r>
            <a:rPr lang="ro-RO" dirty="0" err="1" smtClean="0"/>
            <a:t>Dfyhtruyioupolkurektj</a:t>
          </a:r>
          <a:r>
            <a:rPr lang="ro-RO" dirty="0" smtClean="0"/>
            <a:t> </a:t>
          </a:r>
          <a:r>
            <a:rPr lang="ro-RO" dirty="0" err="1" smtClean="0"/>
            <a:t>jtrj</a:t>
          </a:r>
          <a:r>
            <a:rPr lang="ro-RO" dirty="0" smtClean="0"/>
            <a:t> </a:t>
          </a:r>
          <a:r>
            <a:rPr lang="ro-RO" dirty="0" err="1" smtClean="0"/>
            <a:t>ijre</a:t>
          </a:r>
          <a:r>
            <a:rPr lang="ro-RO" dirty="0" smtClean="0"/>
            <a:t> </a:t>
          </a:r>
          <a:r>
            <a:rPr lang="ro-RO" dirty="0" err="1" smtClean="0"/>
            <a:t>oewo</a:t>
          </a:r>
          <a:r>
            <a:rPr lang="ro-RO" dirty="0" smtClean="0"/>
            <a:t> </a:t>
          </a:r>
          <a:r>
            <a:rPr lang="ro-RO" dirty="0" err="1" smtClean="0"/>
            <a:t>oeoir</a:t>
          </a:r>
          <a:r>
            <a:rPr lang="ro-RO" dirty="0" smtClean="0"/>
            <a:t> </a:t>
          </a:r>
          <a:r>
            <a:rPr lang="ro-RO" dirty="0" err="1" smtClean="0"/>
            <a:t>oewi</a:t>
          </a:r>
          <a:r>
            <a:rPr lang="ro-RO" dirty="0" smtClean="0"/>
            <a:t> </a:t>
          </a:r>
          <a:r>
            <a:rPr lang="ro-RO" dirty="0" err="1" smtClean="0"/>
            <a:t>oroik</a:t>
          </a:r>
          <a:r>
            <a:rPr lang="ro-RO" dirty="0" smtClean="0"/>
            <a:t> o </a:t>
          </a:r>
          <a:r>
            <a:rPr lang="ro-RO" dirty="0" err="1" smtClean="0"/>
            <a:t>iroei</a:t>
          </a:r>
          <a:r>
            <a:rPr lang="ro-RO" dirty="0" smtClean="0"/>
            <a:t> </a:t>
          </a:r>
          <a:r>
            <a:rPr lang="ro-RO" dirty="0" err="1" smtClean="0"/>
            <a:t>woitoewi</a:t>
          </a:r>
          <a:r>
            <a:rPr lang="ro-RO" dirty="0" smtClean="0"/>
            <a:t> </a:t>
          </a:r>
          <a:r>
            <a:rPr lang="ro-RO" dirty="0" err="1" smtClean="0"/>
            <a:t>otik</a:t>
          </a:r>
          <a:r>
            <a:rPr lang="ro-RO" dirty="0" smtClean="0"/>
            <a:t> </a:t>
          </a:r>
          <a:r>
            <a:rPr lang="ro-RO" dirty="0" err="1" smtClean="0"/>
            <a:t>eoolt</a:t>
          </a:r>
          <a:r>
            <a:rPr lang="ro-RO" dirty="0" smtClean="0"/>
            <a:t> </a:t>
          </a:r>
          <a:r>
            <a:rPr lang="ro-RO" dirty="0" err="1" smtClean="0"/>
            <a:t>eooweorwp</a:t>
          </a:r>
          <a:r>
            <a:rPr lang="ro-RO" dirty="0" smtClean="0"/>
            <a:t> </a:t>
          </a:r>
          <a:r>
            <a:rPr lang="ro-RO" dirty="0" err="1" smtClean="0"/>
            <a:t>rșwqop</a:t>
          </a:r>
          <a:r>
            <a:rPr lang="ro-RO" dirty="0" smtClean="0"/>
            <a:t> </a:t>
          </a:r>
          <a:r>
            <a:rPr lang="ro-RO" dirty="0" err="1" smtClean="0"/>
            <a:t>rpoqwpr</a:t>
          </a:r>
          <a:r>
            <a:rPr lang="ro-RO" dirty="0" smtClean="0"/>
            <a:t> </a:t>
          </a:r>
          <a:r>
            <a:rPr lang="ro-RO" dirty="0" err="1" smtClean="0"/>
            <a:t>pqwoi</a:t>
          </a:r>
          <a:r>
            <a:rPr lang="ro-RO" dirty="0" smtClean="0"/>
            <a:t> </a:t>
          </a:r>
          <a:r>
            <a:rPr lang="ro-RO" dirty="0" err="1" smtClean="0"/>
            <a:t>rpo</a:t>
          </a:r>
          <a:r>
            <a:rPr lang="ro-RO" dirty="0" smtClean="0"/>
            <a:t> </a:t>
          </a:r>
          <a:r>
            <a:rPr lang="ro-RO" dirty="0" err="1" smtClean="0"/>
            <a:t>wpropwo</a:t>
          </a:r>
          <a:r>
            <a:rPr lang="ro-RO" dirty="0" smtClean="0"/>
            <a:t> </a:t>
          </a:r>
          <a:r>
            <a:rPr lang="ro-RO" dirty="0" err="1" smtClean="0"/>
            <a:t>prwoep</a:t>
          </a:r>
          <a:r>
            <a:rPr lang="ro-RO" dirty="0" smtClean="0"/>
            <a:t> </a:t>
          </a:r>
          <a:r>
            <a:rPr lang="ro-RO" dirty="0" err="1" smtClean="0"/>
            <a:t>topweo</a:t>
          </a:r>
          <a:r>
            <a:rPr lang="ro-RO" dirty="0" smtClean="0"/>
            <a:t> </a:t>
          </a:r>
          <a:r>
            <a:rPr lang="ro-RO" dirty="0" err="1" smtClean="0"/>
            <a:t>tpopeo</a:t>
          </a:r>
          <a:r>
            <a:rPr lang="ro-RO" dirty="0" smtClean="0"/>
            <a:t> </a:t>
          </a:r>
          <a:r>
            <a:rPr lang="ro-RO" dirty="0" err="1" smtClean="0"/>
            <a:t>tpoepptpep</a:t>
          </a:r>
          <a:r>
            <a:rPr lang="ro-RO" dirty="0" smtClean="0"/>
            <a:t> </a:t>
          </a:r>
          <a:r>
            <a:rPr lang="ro-RO" dirty="0" err="1" smtClean="0"/>
            <a:t>hjgjk</a:t>
          </a:r>
          <a:r>
            <a:rPr lang="ro-RO" dirty="0" smtClean="0"/>
            <a:t> </a:t>
          </a:r>
          <a:r>
            <a:rPr lang="ro-RO" dirty="0" err="1" smtClean="0"/>
            <a:t>kdjjkdkjfkdfg</a:t>
          </a:r>
          <a:r>
            <a:rPr lang="ro-RO" dirty="0" smtClean="0"/>
            <a:t> </a:t>
          </a:r>
          <a:r>
            <a:rPr lang="ro-RO" dirty="0" err="1" smtClean="0"/>
            <a:t>df</a:t>
          </a:r>
          <a:r>
            <a:rPr lang="ro-RO" dirty="0" smtClean="0"/>
            <a:t> </a:t>
          </a:r>
          <a:r>
            <a:rPr lang="ro-RO" dirty="0" err="1" smtClean="0"/>
            <a:t>gdg</a:t>
          </a:r>
          <a:r>
            <a:rPr lang="ro-RO" dirty="0" smtClean="0"/>
            <a:t> </a:t>
          </a:r>
          <a:r>
            <a:rPr lang="ro-RO" dirty="0" err="1" smtClean="0"/>
            <a:t>kj</a:t>
          </a:r>
          <a:r>
            <a:rPr lang="ro-RO" dirty="0" smtClean="0"/>
            <a:t> </a:t>
          </a:r>
          <a:r>
            <a:rPr lang="ro-RO" dirty="0" err="1" smtClean="0"/>
            <a:t>ek</a:t>
          </a:r>
          <a:r>
            <a:rPr lang="ro-RO" dirty="0" smtClean="0"/>
            <a:t> </a:t>
          </a:r>
          <a:r>
            <a:rPr lang="ro-RO" dirty="0" err="1" smtClean="0"/>
            <a:t>wor</a:t>
          </a:r>
          <a:r>
            <a:rPr lang="ro-RO" dirty="0" smtClean="0"/>
            <a:t> ouwqoupuqpuq9ue9u9e </a:t>
          </a:r>
          <a:r>
            <a:rPr lang="ro-RO" dirty="0" err="1" smtClean="0"/>
            <a:t>uwqi</a:t>
          </a:r>
          <a:r>
            <a:rPr lang="ro-RO" dirty="0" smtClean="0"/>
            <a:t> 0pwqr0q8 r973 </a:t>
          </a:r>
          <a:r>
            <a:rPr lang="ro-RO" dirty="0" err="1" smtClean="0"/>
            <a:t>jwe</a:t>
          </a:r>
          <a:r>
            <a:rPr lang="ro-RO" dirty="0" smtClean="0"/>
            <a:t> </a:t>
          </a:r>
          <a:r>
            <a:rPr lang="ro-RO" dirty="0" err="1" smtClean="0"/>
            <a:t>pșwqțț</a:t>
          </a:r>
          <a:r>
            <a:rPr lang="ro-RO" dirty="0" smtClean="0"/>
            <a:t> </a:t>
          </a:r>
          <a:r>
            <a:rPr lang="ro-RO" dirty="0" err="1" smtClean="0"/>
            <a:t>șp</a:t>
          </a:r>
          <a:r>
            <a:rPr lang="ro-RO" dirty="0" smtClean="0"/>
            <a:t> </a:t>
          </a:r>
          <a:r>
            <a:rPr lang="ro-RO" dirty="0" err="1" smtClean="0"/>
            <a:t>qpei</a:t>
          </a:r>
          <a:r>
            <a:rPr lang="ro-RO" dirty="0" smtClean="0"/>
            <a:t> </a:t>
          </a:r>
          <a:r>
            <a:rPr lang="ro-RO" dirty="0" err="1" smtClean="0"/>
            <a:t>lqwke</a:t>
          </a:r>
          <a:r>
            <a:rPr lang="ro-RO" dirty="0" smtClean="0"/>
            <a:t> ou29i 0p21ă  </a:t>
          </a:r>
          <a:r>
            <a:rPr lang="ro-RO" dirty="0" err="1" smtClean="0"/>
            <a:t>șp</a:t>
          </a:r>
          <a:r>
            <a:rPr lang="ro-RO" dirty="0" smtClean="0"/>
            <a:t>  l șkweqoi902888208- 	</a:t>
          </a:r>
          <a:r>
            <a:rPr lang="ro-RO" dirty="0" err="1" smtClean="0"/>
            <a:t>ăî</a:t>
          </a:r>
          <a:r>
            <a:rPr lang="ro-RO" dirty="0" smtClean="0"/>
            <a:t> </a:t>
          </a:r>
          <a:r>
            <a:rPr lang="ro-RO" dirty="0" err="1" smtClean="0"/>
            <a:t>pqik</a:t>
          </a:r>
          <a:r>
            <a:rPr lang="ro-RO" dirty="0" smtClean="0"/>
            <a:t> </a:t>
          </a:r>
          <a:r>
            <a:rPr lang="ro-RO" dirty="0" err="1" smtClean="0"/>
            <a:t>oqi</a:t>
          </a:r>
          <a:r>
            <a:rPr lang="ro-RO" dirty="0" smtClean="0"/>
            <a:t> </a:t>
          </a:r>
          <a:r>
            <a:rPr lang="ro-RO" dirty="0" err="1" smtClean="0"/>
            <a:t>oiwe</a:t>
          </a:r>
          <a:r>
            <a:rPr lang="ro-RO" dirty="0" smtClean="0"/>
            <a:t> oiăoîăq0 q2op </a:t>
          </a:r>
          <a:r>
            <a:rPr lang="ro-RO" dirty="0" err="1" smtClean="0"/>
            <a:t>ipo</a:t>
          </a:r>
          <a:r>
            <a:rPr lang="ro-RO" dirty="0" smtClean="0"/>
            <a:t> e pil </a:t>
          </a:r>
          <a:r>
            <a:rPr lang="ro-RO" dirty="0" err="1" smtClean="0"/>
            <a:t>kej</a:t>
          </a:r>
          <a:r>
            <a:rPr lang="ro-RO" dirty="0" smtClean="0"/>
            <a:t> </a:t>
          </a:r>
          <a:r>
            <a:rPr lang="ro-RO" dirty="0" err="1" smtClean="0"/>
            <a:t>lwqueoiuqw</a:t>
          </a:r>
          <a:r>
            <a:rPr lang="ro-RO" dirty="0" smtClean="0"/>
            <a:t> oi </a:t>
          </a:r>
          <a:r>
            <a:rPr lang="ro-RO" dirty="0" err="1" smtClean="0"/>
            <a:t>erpqw</a:t>
          </a:r>
          <a:r>
            <a:rPr lang="ro-RO" dirty="0" smtClean="0"/>
            <a:t> </a:t>
          </a:r>
          <a:r>
            <a:rPr lang="ro-RO" dirty="0" err="1" smtClean="0"/>
            <a:t>uip</a:t>
          </a:r>
          <a:r>
            <a:rPr lang="ro-RO" dirty="0" smtClean="0"/>
            <a:t> </a:t>
          </a:r>
          <a:r>
            <a:rPr lang="ro-RO" dirty="0" err="1" smtClean="0"/>
            <a:t>iwq</a:t>
          </a:r>
          <a:r>
            <a:rPr lang="ro-RO" dirty="0" smtClean="0"/>
            <a:t> q wwqiopqeipqw8r93o o3iel3wrk </a:t>
          </a:r>
          <a:r>
            <a:rPr lang="ro-RO" dirty="0" err="1" smtClean="0"/>
            <a:t>ejhkwttjueyruyewiryiewyrkjwehrio</a:t>
          </a:r>
          <a:r>
            <a:rPr lang="ro-RO" dirty="0" smtClean="0"/>
            <a:t> </a:t>
          </a:r>
          <a:r>
            <a:rPr lang="ro-RO" dirty="0" err="1" smtClean="0"/>
            <a:t>uweiruoeuroweuiprouwpurowurowr</a:t>
          </a:r>
          <a:r>
            <a:rPr lang="ro-RO" dirty="0" smtClean="0"/>
            <a:t> 7urowupruworuoiwyruyiu </a:t>
          </a:r>
          <a:r>
            <a:rPr lang="ro-RO" dirty="0" err="1" smtClean="0"/>
            <a:t>yioytiueyt</a:t>
          </a:r>
          <a:endParaRPr lang="ro-RO" dirty="0"/>
        </a:p>
      </dgm:t>
    </dgm:pt>
    <dgm:pt modelId="{1D071A55-BC75-473B-A66D-E57BDEBDC56D}" type="parTrans" cxnId="{B21DDDD4-EC66-4E41-95B7-73D4D629099B}">
      <dgm:prSet/>
      <dgm:spPr/>
      <dgm:t>
        <a:bodyPr/>
        <a:lstStyle/>
        <a:p>
          <a:endParaRPr lang="ro-RO"/>
        </a:p>
      </dgm:t>
    </dgm:pt>
    <dgm:pt modelId="{E2B39700-C743-493B-A8B5-C22FCE762BC3}" type="sibTrans" cxnId="{B21DDDD4-EC66-4E41-95B7-73D4D629099B}">
      <dgm:prSet/>
      <dgm:spPr/>
      <dgm:t>
        <a:bodyPr/>
        <a:lstStyle/>
        <a:p>
          <a:endParaRPr lang="ro-RO"/>
        </a:p>
      </dgm:t>
    </dgm:pt>
    <dgm:pt modelId="{78EC81DF-7436-4863-957F-0625FD2EEB8C}" type="pres">
      <dgm:prSet presAssocID="{FE8EEBB6-43AB-4A15-99FE-21DA0A8A085D}" presName="linearFlow" presStyleCnt="0">
        <dgm:presLayoutVars>
          <dgm:dir/>
          <dgm:resizeHandles val="exact"/>
        </dgm:presLayoutVars>
      </dgm:prSet>
      <dgm:spPr/>
    </dgm:pt>
    <dgm:pt modelId="{2E0FFB3C-3673-4978-8023-60C29BA99823}" type="pres">
      <dgm:prSet presAssocID="{1851426E-EA57-43C4-8CFA-E62419AAE440}" presName="composite" presStyleCnt="0"/>
      <dgm:spPr/>
    </dgm:pt>
    <dgm:pt modelId="{6FB9835E-5344-4261-8F29-A4409FD7FEC2}" type="pres">
      <dgm:prSet presAssocID="{1851426E-EA57-43C4-8CFA-E62419AAE440}" presName="imgShp" presStyleLbl="fgImgPlace1" presStyleIdx="0" presStyleCnt="1"/>
      <dgm:spPr>
        <a:blipFill rotWithShape="0">
          <a:blip xmlns:r="http://schemas.openxmlformats.org/officeDocument/2006/relationships" r:embed="rId1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</dgm:spPr>
      <dgm:t>
        <a:bodyPr/>
        <a:lstStyle/>
        <a:p>
          <a:endParaRPr lang="ro-RO"/>
        </a:p>
      </dgm:t>
    </dgm:pt>
    <dgm:pt modelId="{A3983F0E-2EF0-4A5F-A0F0-015D09649EA7}" type="pres">
      <dgm:prSet presAssocID="{1851426E-EA57-43C4-8CFA-E62419AAE440}" presName="txShp" presStyleLbl="node1" presStyleIdx="0" presStyleCnt="1" custScaleX="150376" custScaleY="653337">
        <dgm:presLayoutVars>
          <dgm:bulletEnabled val="1"/>
        </dgm:presLayoutVars>
      </dgm:prSet>
      <dgm:spPr/>
    </dgm:pt>
  </dgm:ptLst>
  <dgm:cxnLst>
    <dgm:cxn modelId="{50379624-0A1D-4A43-9B37-09B23921909E}" type="presOf" srcId="{1851426E-EA57-43C4-8CFA-E62419AAE440}" destId="{A3983F0E-2EF0-4A5F-A0F0-015D09649EA7}" srcOrd="0" destOrd="0" presId="urn:microsoft.com/office/officeart/2005/8/layout/vList3"/>
    <dgm:cxn modelId="{B21DDDD4-EC66-4E41-95B7-73D4D629099B}" srcId="{FE8EEBB6-43AB-4A15-99FE-21DA0A8A085D}" destId="{1851426E-EA57-43C4-8CFA-E62419AAE440}" srcOrd="0" destOrd="0" parTransId="{1D071A55-BC75-473B-A66D-E57BDEBDC56D}" sibTransId="{E2B39700-C743-493B-A8B5-C22FCE762BC3}"/>
    <dgm:cxn modelId="{0E870C02-33C4-4459-B334-EE78A71453FD}" type="presOf" srcId="{FE8EEBB6-43AB-4A15-99FE-21DA0A8A085D}" destId="{78EC81DF-7436-4863-957F-0625FD2EEB8C}" srcOrd="0" destOrd="0" presId="urn:microsoft.com/office/officeart/2005/8/layout/vList3"/>
    <dgm:cxn modelId="{1165F0AD-540E-4774-A992-6D48B40A656A}" type="presParOf" srcId="{78EC81DF-7436-4863-957F-0625FD2EEB8C}" destId="{2E0FFB3C-3673-4978-8023-60C29BA99823}" srcOrd="0" destOrd="0" presId="urn:microsoft.com/office/officeart/2005/8/layout/vList3"/>
    <dgm:cxn modelId="{697D5B78-A273-4BDC-B500-2E91F0A8904D}" type="presParOf" srcId="{2E0FFB3C-3673-4978-8023-60C29BA99823}" destId="{6FB9835E-5344-4261-8F29-A4409FD7FEC2}" srcOrd="0" destOrd="0" presId="urn:microsoft.com/office/officeart/2005/8/layout/vList3"/>
    <dgm:cxn modelId="{306AE4C9-AF21-4972-88C5-39B3880F33C9}" type="presParOf" srcId="{2E0FFB3C-3673-4978-8023-60C29BA99823}" destId="{A3983F0E-2EF0-4A5F-A0F0-015D09649EA7}" srcOrd="1" destOrd="0" presId="urn:microsoft.com/office/officeart/2005/8/layout/v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8EEBB6-43AB-4A15-99FE-21DA0A8A085D}" type="doc">
      <dgm:prSet loTypeId="urn:microsoft.com/office/officeart/2005/8/layout/vList3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o-RO"/>
        </a:p>
      </dgm:t>
    </dgm:pt>
    <dgm:pt modelId="{1851426E-EA57-43C4-8CFA-E62419AAE440}">
      <dgm:prSet/>
      <dgm:spPr/>
      <dgm:t>
        <a:bodyPr/>
        <a:lstStyle/>
        <a:p>
          <a:pPr rtl="0"/>
          <a:r>
            <a:rPr lang="ro-RO" dirty="0" err="1" smtClean="0"/>
            <a:t>Dfyhtruyioupolkurektj</a:t>
          </a:r>
          <a:r>
            <a:rPr lang="ro-RO" dirty="0" smtClean="0"/>
            <a:t> </a:t>
          </a:r>
          <a:r>
            <a:rPr lang="ro-RO" dirty="0" err="1" smtClean="0"/>
            <a:t>jtrj</a:t>
          </a:r>
          <a:r>
            <a:rPr lang="ro-RO" dirty="0" smtClean="0"/>
            <a:t> </a:t>
          </a:r>
          <a:r>
            <a:rPr lang="ro-RO" dirty="0" err="1" smtClean="0"/>
            <a:t>ijre</a:t>
          </a:r>
          <a:r>
            <a:rPr lang="ro-RO" dirty="0" smtClean="0"/>
            <a:t> </a:t>
          </a:r>
          <a:r>
            <a:rPr lang="ro-RO" dirty="0" err="1" smtClean="0"/>
            <a:t>oewo</a:t>
          </a:r>
          <a:r>
            <a:rPr lang="ro-RO" dirty="0" smtClean="0"/>
            <a:t> </a:t>
          </a:r>
          <a:r>
            <a:rPr lang="ro-RO" dirty="0" err="1" smtClean="0"/>
            <a:t>oeoir</a:t>
          </a:r>
          <a:r>
            <a:rPr lang="ro-RO" dirty="0" smtClean="0"/>
            <a:t> </a:t>
          </a:r>
          <a:r>
            <a:rPr lang="ro-RO" dirty="0" err="1" smtClean="0"/>
            <a:t>oewi</a:t>
          </a:r>
          <a:r>
            <a:rPr lang="ro-RO" dirty="0" smtClean="0"/>
            <a:t> </a:t>
          </a:r>
          <a:r>
            <a:rPr lang="ro-RO" dirty="0" err="1" smtClean="0"/>
            <a:t>oroik</a:t>
          </a:r>
          <a:r>
            <a:rPr lang="ro-RO" dirty="0" smtClean="0"/>
            <a:t> o </a:t>
          </a:r>
          <a:r>
            <a:rPr lang="ro-RO" dirty="0" err="1" smtClean="0"/>
            <a:t>iroei</a:t>
          </a:r>
          <a:r>
            <a:rPr lang="ro-RO" dirty="0" smtClean="0"/>
            <a:t> </a:t>
          </a:r>
          <a:r>
            <a:rPr lang="ro-RO" dirty="0" err="1" smtClean="0"/>
            <a:t>woitoewi</a:t>
          </a:r>
          <a:r>
            <a:rPr lang="ro-RO" dirty="0" smtClean="0"/>
            <a:t> </a:t>
          </a:r>
          <a:r>
            <a:rPr lang="ro-RO" dirty="0" err="1" smtClean="0"/>
            <a:t>otik</a:t>
          </a:r>
          <a:r>
            <a:rPr lang="ro-RO" dirty="0" smtClean="0"/>
            <a:t> </a:t>
          </a:r>
          <a:r>
            <a:rPr lang="ro-RO" dirty="0" err="1" smtClean="0"/>
            <a:t>eoolt</a:t>
          </a:r>
          <a:r>
            <a:rPr lang="ro-RO" dirty="0" smtClean="0"/>
            <a:t> </a:t>
          </a:r>
          <a:r>
            <a:rPr lang="ro-RO" dirty="0" err="1" smtClean="0"/>
            <a:t>eooweorwp</a:t>
          </a:r>
          <a:r>
            <a:rPr lang="ro-RO" dirty="0" smtClean="0"/>
            <a:t> </a:t>
          </a:r>
          <a:r>
            <a:rPr lang="ro-RO" dirty="0" err="1" smtClean="0"/>
            <a:t>rșwqop</a:t>
          </a:r>
          <a:r>
            <a:rPr lang="ro-RO" dirty="0" smtClean="0"/>
            <a:t> </a:t>
          </a:r>
          <a:r>
            <a:rPr lang="ro-RO" dirty="0" err="1" smtClean="0"/>
            <a:t>rpoqwpr</a:t>
          </a:r>
          <a:r>
            <a:rPr lang="ro-RO" dirty="0" smtClean="0"/>
            <a:t> </a:t>
          </a:r>
          <a:r>
            <a:rPr lang="ro-RO" dirty="0" err="1" smtClean="0"/>
            <a:t>pqwoi</a:t>
          </a:r>
          <a:r>
            <a:rPr lang="ro-RO" dirty="0" smtClean="0"/>
            <a:t> </a:t>
          </a:r>
          <a:r>
            <a:rPr lang="ro-RO" dirty="0" err="1" smtClean="0"/>
            <a:t>rpo</a:t>
          </a:r>
          <a:r>
            <a:rPr lang="ro-RO" dirty="0" smtClean="0"/>
            <a:t> </a:t>
          </a:r>
          <a:r>
            <a:rPr lang="ro-RO" dirty="0" err="1" smtClean="0"/>
            <a:t>wpropwo</a:t>
          </a:r>
          <a:r>
            <a:rPr lang="ro-RO" dirty="0" smtClean="0"/>
            <a:t> </a:t>
          </a:r>
          <a:r>
            <a:rPr lang="ro-RO" dirty="0" err="1" smtClean="0"/>
            <a:t>prwoep</a:t>
          </a:r>
          <a:r>
            <a:rPr lang="ro-RO" dirty="0" smtClean="0"/>
            <a:t> </a:t>
          </a:r>
          <a:r>
            <a:rPr lang="ro-RO" dirty="0" err="1" smtClean="0"/>
            <a:t>topweo</a:t>
          </a:r>
          <a:r>
            <a:rPr lang="ro-RO" dirty="0" smtClean="0"/>
            <a:t> </a:t>
          </a:r>
          <a:r>
            <a:rPr lang="ro-RO" dirty="0" err="1" smtClean="0"/>
            <a:t>tpopeo</a:t>
          </a:r>
          <a:r>
            <a:rPr lang="ro-RO" dirty="0" smtClean="0"/>
            <a:t> </a:t>
          </a:r>
          <a:r>
            <a:rPr lang="ro-RO" dirty="0" err="1" smtClean="0"/>
            <a:t>tpoepptpep</a:t>
          </a:r>
          <a:r>
            <a:rPr lang="ro-RO" dirty="0" smtClean="0"/>
            <a:t> </a:t>
          </a:r>
          <a:r>
            <a:rPr lang="ro-RO" dirty="0" err="1" smtClean="0"/>
            <a:t>hjgjk</a:t>
          </a:r>
          <a:r>
            <a:rPr lang="ro-RO" dirty="0" smtClean="0"/>
            <a:t> </a:t>
          </a:r>
          <a:r>
            <a:rPr lang="ro-RO" dirty="0" err="1" smtClean="0"/>
            <a:t>kdjjkdkjfkdfg</a:t>
          </a:r>
          <a:r>
            <a:rPr lang="ro-RO" dirty="0" smtClean="0"/>
            <a:t> </a:t>
          </a:r>
          <a:r>
            <a:rPr lang="ro-RO" dirty="0" err="1" smtClean="0"/>
            <a:t>df</a:t>
          </a:r>
          <a:r>
            <a:rPr lang="ro-RO" dirty="0" smtClean="0"/>
            <a:t> </a:t>
          </a:r>
          <a:r>
            <a:rPr lang="ro-RO" dirty="0" err="1" smtClean="0"/>
            <a:t>gdg</a:t>
          </a:r>
          <a:r>
            <a:rPr lang="ro-RO" dirty="0" smtClean="0"/>
            <a:t> </a:t>
          </a:r>
          <a:r>
            <a:rPr lang="ro-RO" dirty="0" err="1" smtClean="0"/>
            <a:t>kj</a:t>
          </a:r>
          <a:r>
            <a:rPr lang="ro-RO" dirty="0" smtClean="0"/>
            <a:t> </a:t>
          </a:r>
          <a:r>
            <a:rPr lang="ro-RO" dirty="0" err="1" smtClean="0"/>
            <a:t>ek</a:t>
          </a:r>
          <a:r>
            <a:rPr lang="ro-RO" dirty="0" smtClean="0"/>
            <a:t> </a:t>
          </a:r>
          <a:r>
            <a:rPr lang="ro-RO" dirty="0" err="1" smtClean="0"/>
            <a:t>wor</a:t>
          </a:r>
          <a:r>
            <a:rPr lang="ro-RO" dirty="0" smtClean="0"/>
            <a:t> ouwqoupuqpuq9ue9u9e </a:t>
          </a:r>
          <a:r>
            <a:rPr lang="ro-RO" dirty="0" err="1" smtClean="0"/>
            <a:t>uwqi</a:t>
          </a:r>
          <a:r>
            <a:rPr lang="ro-RO" dirty="0" smtClean="0"/>
            <a:t> 0pwqr0q8 r973 </a:t>
          </a:r>
          <a:r>
            <a:rPr lang="ro-RO" dirty="0" err="1" smtClean="0"/>
            <a:t>jwe</a:t>
          </a:r>
          <a:r>
            <a:rPr lang="ro-RO" dirty="0" smtClean="0"/>
            <a:t> </a:t>
          </a:r>
          <a:r>
            <a:rPr lang="ro-RO" dirty="0" err="1" smtClean="0"/>
            <a:t>pșwqțț</a:t>
          </a:r>
          <a:r>
            <a:rPr lang="ro-RO" dirty="0" smtClean="0"/>
            <a:t> </a:t>
          </a:r>
          <a:r>
            <a:rPr lang="ro-RO" dirty="0" err="1" smtClean="0"/>
            <a:t>șp</a:t>
          </a:r>
          <a:r>
            <a:rPr lang="ro-RO" dirty="0" smtClean="0"/>
            <a:t> </a:t>
          </a:r>
          <a:r>
            <a:rPr lang="ro-RO" dirty="0" err="1" smtClean="0"/>
            <a:t>qpei</a:t>
          </a:r>
          <a:r>
            <a:rPr lang="ro-RO" dirty="0" smtClean="0"/>
            <a:t> </a:t>
          </a:r>
          <a:r>
            <a:rPr lang="ro-RO" dirty="0" err="1" smtClean="0"/>
            <a:t>lqwke</a:t>
          </a:r>
          <a:r>
            <a:rPr lang="ro-RO" dirty="0" smtClean="0"/>
            <a:t> ou29i 0p21ă  </a:t>
          </a:r>
          <a:r>
            <a:rPr lang="ro-RO" dirty="0" err="1" smtClean="0"/>
            <a:t>șp</a:t>
          </a:r>
          <a:r>
            <a:rPr lang="ro-RO" dirty="0" smtClean="0"/>
            <a:t>  l șkweqoi902888208- 	</a:t>
          </a:r>
          <a:r>
            <a:rPr lang="ro-RO" dirty="0" err="1" smtClean="0"/>
            <a:t>ăî</a:t>
          </a:r>
          <a:r>
            <a:rPr lang="ro-RO" dirty="0" smtClean="0"/>
            <a:t> </a:t>
          </a:r>
          <a:r>
            <a:rPr lang="ro-RO" dirty="0" err="1" smtClean="0"/>
            <a:t>pqik</a:t>
          </a:r>
          <a:r>
            <a:rPr lang="ro-RO" dirty="0" smtClean="0"/>
            <a:t> </a:t>
          </a:r>
          <a:r>
            <a:rPr lang="ro-RO" dirty="0" err="1" smtClean="0"/>
            <a:t>oqi</a:t>
          </a:r>
          <a:r>
            <a:rPr lang="ro-RO" dirty="0" smtClean="0"/>
            <a:t> </a:t>
          </a:r>
          <a:r>
            <a:rPr lang="ro-RO" dirty="0" err="1" smtClean="0"/>
            <a:t>oiwe</a:t>
          </a:r>
          <a:r>
            <a:rPr lang="ro-RO" dirty="0" smtClean="0"/>
            <a:t> oiăoîăq0 q2op </a:t>
          </a:r>
          <a:r>
            <a:rPr lang="ro-RO" dirty="0" err="1" smtClean="0"/>
            <a:t>ipo</a:t>
          </a:r>
          <a:r>
            <a:rPr lang="ro-RO" dirty="0" smtClean="0"/>
            <a:t> e pil </a:t>
          </a:r>
          <a:r>
            <a:rPr lang="ro-RO" dirty="0" err="1" smtClean="0"/>
            <a:t>kej</a:t>
          </a:r>
          <a:r>
            <a:rPr lang="ro-RO" dirty="0" smtClean="0"/>
            <a:t> </a:t>
          </a:r>
          <a:r>
            <a:rPr lang="ro-RO" dirty="0" err="1" smtClean="0"/>
            <a:t>lwqueoiuqw</a:t>
          </a:r>
          <a:r>
            <a:rPr lang="ro-RO" dirty="0" smtClean="0"/>
            <a:t> oi </a:t>
          </a:r>
          <a:r>
            <a:rPr lang="ro-RO" dirty="0" err="1" smtClean="0"/>
            <a:t>erpqw</a:t>
          </a:r>
          <a:r>
            <a:rPr lang="ro-RO" dirty="0" smtClean="0"/>
            <a:t> </a:t>
          </a:r>
          <a:r>
            <a:rPr lang="ro-RO" dirty="0" err="1" smtClean="0"/>
            <a:t>uip</a:t>
          </a:r>
          <a:r>
            <a:rPr lang="ro-RO" dirty="0" smtClean="0"/>
            <a:t> </a:t>
          </a:r>
          <a:r>
            <a:rPr lang="ro-RO" dirty="0" err="1" smtClean="0"/>
            <a:t>iwq</a:t>
          </a:r>
          <a:r>
            <a:rPr lang="ro-RO" dirty="0" smtClean="0"/>
            <a:t> q wwqiopqeipqw8r93o o3iel3wrk </a:t>
          </a:r>
          <a:r>
            <a:rPr lang="ro-RO" dirty="0" err="1" smtClean="0"/>
            <a:t>ejhkwttjueyruyewiryiewyrkjwehrio</a:t>
          </a:r>
          <a:r>
            <a:rPr lang="ro-RO" dirty="0" smtClean="0"/>
            <a:t> </a:t>
          </a:r>
          <a:r>
            <a:rPr lang="ro-RO" dirty="0" err="1" smtClean="0"/>
            <a:t>uweiruoeuroweuiprouwpurowurowr</a:t>
          </a:r>
          <a:r>
            <a:rPr lang="ro-RO" dirty="0" smtClean="0"/>
            <a:t> 7urowupruworuoiwyruyiu </a:t>
          </a:r>
          <a:r>
            <a:rPr lang="ro-RO" dirty="0" err="1" smtClean="0"/>
            <a:t>yioytiueyt</a:t>
          </a:r>
          <a:endParaRPr lang="ro-RO" dirty="0"/>
        </a:p>
      </dgm:t>
    </dgm:pt>
    <dgm:pt modelId="{1D071A55-BC75-473B-A66D-E57BDEBDC56D}" type="parTrans" cxnId="{B21DDDD4-EC66-4E41-95B7-73D4D629099B}">
      <dgm:prSet/>
      <dgm:spPr/>
      <dgm:t>
        <a:bodyPr/>
        <a:lstStyle/>
        <a:p>
          <a:endParaRPr lang="ro-RO"/>
        </a:p>
      </dgm:t>
    </dgm:pt>
    <dgm:pt modelId="{E2B39700-C743-493B-A8B5-C22FCE762BC3}" type="sibTrans" cxnId="{B21DDDD4-EC66-4E41-95B7-73D4D629099B}">
      <dgm:prSet/>
      <dgm:spPr/>
      <dgm:t>
        <a:bodyPr/>
        <a:lstStyle/>
        <a:p>
          <a:endParaRPr lang="ro-RO"/>
        </a:p>
      </dgm:t>
    </dgm:pt>
    <dgm:pt modelId="{78EC81DF-7436-4863-957F-0625FD2EEB8C}" type="pres">
      <dgm:prSet presAssocID="{FE8EEBB6-43AB-4A15-99FE-21DA0A8A085D}" presName="linearFlow" presStyleCnt="0">
        <dgm:presLayoutVars>
          <dgm:dir/>
          <dgm:resizeHandles val="exact"/>
        </dgm:presLayoutVars>
      </dgm:prSet>
      <dgm:spPr/>
    </dgm:pt>
    <dgm:pt modelId="{2E0FFB3C-3673-4978-8023-60C29BA99823}" type="pres">
      <dgm:prSet presAssocID="{1851426E-EA57-43C4-8CFA-E62419AAE440}" presName="composite" presStyleCnt="0"/>
      <dgm:spPr/>
    </dgm:pt>
    <dgm:pt modelId="{6FB9835E-5344-4261-8F29-A4409FD7FEC2}" type="pres">
      <dgm:prSet presAssocID="{1851426E-EA57-43C4-8CFA-E62419AAE440}" presName="imgShp" presStyleLbl="fgImgPlace1" presStyleIdx="0" presStyleCnt="1"/>
      <dgm:spPr>
        <a:blipFill rotWithShape="0">
          <a:blip xmlns:r="http://schemas.openxmlformats.org/officeDocument/2006/relationships" r:embed="rId1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</dgm:spPr>
      <dgm:t>
        <a:bodyPr/>
        <a:lstStyle/>
        <a:p>
          <a:endParaRPr lang="ro-RO"/>
        </a:p>
      </dgm:t>
    </dgm:pt>
    <dgm:pt modelId="{A3983F0E-2EF0-4A5F-A0F0-015D09649EA7}" type="pres">
      <dgm:prSet presAssocID="{1851426E-EA57-43C4-8CFA-E62419AAE440}" presName="txShp" presStyleLbl="node1" presStyleIdx="0" presStyleCnt="1" custScaleX="150376" custScaleY="653337">
        <dgm:presLayoutVars>
          <dgm:bulletEnabled val="1"/>
        </dgm:presLayoutVars>
      </dgm:prSet>
      <dgm:spPr/>
    </dgm:pt>
  </dgm:ptLst>
  <dgm:cxnLst>
    <dgm:cxn modelId="{3857D160-84E4-4EA6-B042-7D3704852D9F}" type="presOf" srcId="{1851426E-EA57-43C4-8CFA-E62419AAE440}" destId="{A3983F0E-2EF0-4A5F-A0F0-015D09649EA7}" srcOrd="0" destOrd="0" presId="urn:microsoft.com/office/officeart/2005/8/layout/vList3"/>
    <dgm:cxn modelId="{B21DDDD4-EC66-4E41-95B7-73D4D629099B}" srcId="{FE8EEBB6-43AB-4A15-99FE-21DA0A8A085D}" destId="{1851426E-EA57-43C4-8CFA-E62419AAE440}" srcOrd="0" destOrd="0" parTransId="{1D071A55-BC75-473B-A66D-E57BDEBDC56D}" sibTransId="{E2B39700-C743-493B-A8B5-C22FCE762BC3}"/>
    <dgm:cxn modelId="{E1F86A1D-712C-4D88-B2C4-33AB81252B56}" type="presOf" srcId="{FE8EEBB6-43AB-4A15-99FE-21DA0A8A085D}" destId="{78EC81DF-7436-4863-957F-0625FD2EEB8C}" srcOrd="0" destOrd="0" presId="urn:microsoft.com/office/officeart/2005/8/layout/vList3"/>
    <dgm:cxn modelId="{EF7A4BD4-A3B4-4BDA-BBB3-4624E52BF0DA}" type="presParOf" srcId="{78EC81DF-7436-4863-957F-0625FD2EEB8C}" destId="{2E0FFB3C-3673-4978-8023-60C29BA99823}" srcOrd="0" destOrd="0" presId="urn:microsoft.com/office/officeart/2005/8/layout/vList3"/>
    <dgm:cxn modelId="{C2829D86-F302-4BA8-89DC-4DA485417199}" type="presParOf" srcId="{2E0FFB3C-3673-4978-8023-60C29BA99823}" destId="{6FB9835E-5344-4261-8F29-A4409FD7FEC2}" srcOrd="0" destOrd="0" presId="urn:microsoft.com/office/officeart/2005/8/layout/vList3"/>
    <dgm:cxn modelId="{A1607A8B-B0B6-4EEC-A914-17488BF412D2}" type="presParOf" srcId="{2E0FFB3C-3673-4978-8023-60C29BA99823}" destId="{A3983F0E-2EF0-4A5F-A0F0-015D09649EA7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C017-A4EF-4558-8992-D17A95326471}" type="datetimeFigureOut">
              <a:rPr lang="ro-RO" smtClean="0"/>
              <a:t>28.10.2015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1871-3970-4C2D-8F90-D2B5462D6CC5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C017-A4EF-4558-8992-D17A95326471}" type="datetimeFigureOut">
              <a:rPr lang="ro-RO" smtClean="0"/>
              <a:t>28.10.2015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1871-3970-4C2D-8F90-D2B5462D6CC5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C017-A4EF-4558-8992-D17A95326471}" type="datetimeFigureOut">
              <a:rPr lang="ro-RO" smtClean="0"/>
              <a:t>28.10.2015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1871-3970-4C2D-8F90-D2B5462D6CC5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C017-A4EF-4558-8992-D17A95326471}" type="datetimeFigureOut">
              <a:rPr lang="ro-RO" smtClean="0"/>
              <a:t>28.10.2015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1871-3970-4C2D-8F90-D2B5462D6CC5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C017-A4EF-4558-8992-D17A95326471}" type="datetimeFigureOut">
              <a:rPr lang="ro-RO" smtClean="0"/>
              <a:t>28.10.2015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1871-3970-4C2D-8F90-D2B5462D6CC5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C017-A4EF-4558-8992-D17A95326471}" type="datetimeFigureOut">
              <a:rPr lang="ro-RO" smtClean="0"/>
              <a:t>28.10.2015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1871-3970-4C2D-8F90-D2B5462D6CC5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C017-A4EF-4558-8992-D17A95326471}" type="datetimeFigureOut">
              <a:rPr lang="ro-RO" smtClean="0"/>
              <a:t>28.10.2015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1871-3970-4C2D-8F90-D2B5462D6CC5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C017-A4EF-4558-8992-D17A95326471}" type="datetimeFigureOut">
              <a:rPr lang="ro-RO" smtClean="0"/>
              <a:t>28.10.2015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1871-3970-4C2D-8F90-D2B5462D6CC5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C017-A4EF-4558-8992-D17A95326471}" type="datetimeFigureOut">
              <a:rPr lang="ro-RO" smtClean="0"/>
              <a:t>28.10.2015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1871-3970-4C2D-8F90-D2B5462D6CC5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C017-A4EF-4558-8992-D17A95326471}" type="datetimeFigureOut">
              <a:rPr lang="ro-RO" smtClean="0"/>
              <a:t>28.10.2015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1871-3970-4C2D-8F90-D2B5462D6CC5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C017-A4EF-4558-8992-D17A95326471}" type="datetimeFigureOut">
              <a:rPr lang="ro-RO" smtClean="0"/>
              <a:t>28.10.2015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1871-3970-4C2D-8F90-D2B5462D6CC5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DC017-A4EF-4558-8992-D17A95326471}" type="datetimeFigureOut">
              <a:rPr lang="ro-RO" smtClean="0"/>
              <a:t>28.10.2015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C1871-3970-4C2D-8F90-D2B5462D6CC5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Nomogramă 4"/>
          <p:cNvGraphicFramePr/>
          <p:nvPr/>
        </p:nvGraphicFramePr>
        <p:xfrm>
          <a:off x="714356" y="380968"/>
          <a:ext cx="5214974" cy="8929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Oval 5"/>
          <p:cNvSpPr/>
          <p:nvPr/>
        </p:nvSpPr>
        <p:spPr>
          <a:xfrm>
            <a:off x="919430" y="4157942"/>
            <a:ext cx="1366562" cy="1366562"/>
          </a:xfrm>
          <a:prstGeom prst="ellipse">
            <a:avLst/>
          </a:prstGeom>
          <a:blipFill rotWithShape="0">
            <a:blip r:embed="rId6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Oval 6"/>
          <p:cNvSpPr/>
          <p:nvPr/>
        </p:nvSpPr>
        <p:spPr>
          <a:xfrm>
            <a:off x="928670" y="4157942"/>
            <a:ext cx="1366562" cy="1366562"/>
          </a:xfrm>
          <a:prstGeom prst="ellipse">
            <a:avLst/>
          </a:prstGeom>
          <a:blipFill rotWithShape="0">
            <a:blip r:embed="rId6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Oval 7"/>
          <p:cNvSpPr/>
          <p:nvPr/>
        </p:nvSpPr>
        <p:spPr>
          <a:xfrm>
            <a:off x="919430" y="4167182"/>
            <a:ext cx="1366562" cy="1366562"/>
          </a:xfrm>
          <a:prstGeom prst="ellipse">
            <a:avLst/>
          </a:prstGeom>
          <a:blipFill rotWithShape="0">
            <a:blip r:embed="rId6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0" name="Imagine 9" descr="Creek.jpg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lum bright="30000" contrast="20000"/>
          </a:blip>
          <a:stretch>
            <a:fillRect/>
          </a:stretch>
        </p:blipFill>
        <p:spPr>
          <a:xfrm>
            <a:off x="3000372" y="309530"/>
            <a:ext cx="3643314" cy="27324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50000"/>
              </a:schemeClr>
            </a:solidFill>
            <a:prstDash val="sysDot"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Imagine 10" descr="Creek.jpg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000372" y="2166918"/>
            <a:ext cx="3643314" cy="2732486"/>
          </a:xfrm>
          <a:prstGeom prst="rect">
            <a:avLst/>
          </a:prstGeom>
        </p:spPr>
      </p:pic>
      <p:sp>
        <p:nvSpPr>
          <p:cNvPr id="12" name="CasetăText 11"/>
          <p:cNvSpPr txBox="1"/>
          <p:nvPr/>
        </p:nvSpPr>
        <p:spPr>
          <a:xfrm>
            <a:off x="71414" y="23778"/>
            <a:ext cx="557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Anim</a:t>
            </a:r>
            <a:r>
              <a:rPr lang="hu-HU" dirty="0" smtClean="0"/>
              <a:t>áció és kép effektek</a:t>
            </a:r>
            <a:endParaRPr lang="ro-RO" dirty="0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4 0.18418 L 0.00694 0.01105 " pathEditMode="relative" rAng="0" ptsTypes="AA">
                                      <p:cBhvr>
                                        <p:cTn id="6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2562E-8 4.6829E-6 L 0.00347 -0.17233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tăText 1"/>
          <p:cNvSpPr txBox="1"/>
          <p:nvPr/>
        </p:nvSpPr>
        <p:spPr>
          <a:xfrm>
            <a:off x="642918" y="452406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háttér</a:t>
            </a:r>
            <a:endParaRPr lang="ro-R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Nomogramă 4"/>
          <p:cNvGraphicFramePr/>
          <p:nvPr/>
        </p:nvGraphicFramePr>
        <p:xfrm>
          <a:off x="714356" y="380968"/>
          <a:ext cx="5214974" cy="8929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Oval 5"/>
          <p:cNvSpPr/>
          <p:nvPr/>
        </p:nvSpPr>
        <p:spPr>
          <a:xfrm>
            <a:off x="919430" y="4157942"/>
            <a:ext cx="1366562" cy="1366562"/>
          </a:xfrm>
          <a:prstGeom prst="ellipse">
            <a:avLst/>
          </a:prstGeom>
          <a:blipFill rotWithShape="0">
            <a:blip r:embed="rId6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Oval 6"/>
          <p:cNvSpPr/>
          <p:nvPr/>
        </p:nvSpPr>
        <p:spPr>
          <a:xfrm>
            <a:off x="928670" y="4157942"/>
            <a:ext cx="1366562" cy="1366562"/>
          </a:xfrm>
          <a:prstGeom prst="ellipse">
            <a:avLst/>
          </a:prstGeom>
          <a:blipFill rotWithShape="0">
            <a:blip r:embed="rId6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Oval 7"/>
          <p:cNvSpPr/>
          <p:nvPr/>
        </p:nvSpPr>
        <p:spPr>
          <a:xfrm>
            <a:off x="919430" y="4167182"/>
            <a:ext cx="1366562" cy="1366562"/>
          </a:xfrm>
          <a:prstGeom prst="ellipse">
            <a:avLst/>
          </a:prstGeom>
          <a:blipFill rotWithShape="0">
            <a:blip r:embed="rId6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0" name="Imagine 9" descr="Creek.jpg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000372" y="309530"/>
            <a:ext cx="3643314" cy="2732486"/>
          </a:xfrm>
          <a:prstGeom prst="rect">
            <a:avLst/>
          </a:prstGeom>
        </p:spPr>
      </p:pic>
      <p:pic>
        <p:nvPicPr>
          <p:cNvPr id="11" name="Imagine 10" descr="Creek.jpg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lum bright="30000" contrast="20000"/>
          </a:blip>
          <a:stretch>
            <a:fillRect/>
          </a:stretch>
        </p:blipFill>
        <p:spPr>
          <a:xfrm>
            <a:off x="3000372" y="2166918"/>
            <a:ext cx="3643314" cy="2732486"/>
          </a:xfrm>
          <a:prstGeom prst="rect">
            <a:avLst/>
          </a:prstGeom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4 0.18418 L 0.00694 0.01105 " pathEditMode="relative" rAng="0" ptsTypes="AA">
                                      <p:cBhvr>
                                        <p:cTn id="6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2562E-8 4.6829E-6 L 0.00347 -0.17233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443" r="59591" b="43636"/>
          <a:stretch>
            <a:fillRect/>
          </a:stretch>
        </p:blipFill>
        <p:spPr bwMode="auto">
          <a:xfrm>
            <a:off x="928670" y="523844"/>
            <a:ext cx="524734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52375" b="14772"/>
          <a:stretch>
            <a:fillRect/>
          </a:stretch>
        </p:blipFill>
        <p:spPr bwMode="auto">
          <a:xfrm>
            <a:off x="642918" y="952471"/>
            <a:ext cx="5500726" cy="787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r="82682" b="76548"/>
          <a:stretch>
            <a:fillRect/>
          </a:stretch>
        </p:blipFill>
        <p:spPr bwMode="auto">
          <a:xfrm>
            <a:off x="642918" y="1095348"/>
            <a:ext cx="5473250" cy="592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r="45159" b="58508"/>
          <a:stretch>
            <a:fillRect/>
          </a:stretch>
        </p:blipFill>
        <p:spPr bwMode="auto">
          <a:xfrm>
            <a:off x="285728" y="595282"/>
            <a:ext cx="613745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asetăText 3"/>
          <p:cNvSpPr txBox="1"/>
          <p:nvPr/>
        </p:nvSpPr>
        <p:spPr>
          <a:xfrm>
            <a:off x="642918" y="4810124"/>
            <a:ext cx="46434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6600" dirty="0" err="1" smtClean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retretr</a:t>
            </a:r>
            <a:endParaRPr lang="ro-RO" sz="6600" dirty="0">
              <a:solidFill>
                <a:srgbClr val="FF00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 l="43295" r="19182" b="74304"/>
          <a:stretch>
            <a:fillRect/>
          </a:stretch>
        </p:blipFill>
        <p:spPr bwMode="auto">
          <a:xfrm>
            <a:off x="571480" y="6453198"/>
            <a:ext cx="5346310" cy="292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ine 1" descr="Do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66" y="452406"/>
            <a:ext cx="2928957" cy="2196717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r="49489" b="50852"/>
          <a:stretch>
            <a:fillRect/>
          </a:stretch>
        </p:blipFill>
        <p:spPr bwMode="auto">
          <a:xfrm>
            <a:off x="260167" y="3024174"/>
            <a:ext cx="6240667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ine 1" descr="Tr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04" y="380968"/>
            <a:ext cx="3143248" cy="2357436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 r="58148" b="58068"/>
          <a:stretch>
            <a:fillRect/>
          </a:stretch>
        </p:blipFill>
        <p:spPr bwMode="auto">
          <a:xfrm>
            <a:off x="142852" y="3595678"/>
            <a:ext cx="6328043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571480" y="238092"/>
            <a:ext cx="1928826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r="48046" b="40028"/>
          <a:stretch>
            <a:fillRect/>
          </a:stretch>
        </p:blipFill>
        <p:spPr bwMode="auto">
          <a:xfrm>
            <a:off x="714355" y="2381232"/>
            <a:ext cx="5647251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93</Words>
  <Application>Microsoft Office PowerPoint</Application>
  <PresentationFormat>Hârtie A4 (210x297 mm)</PresentationFormat>
  <Paragraphs>5</Paragraphs>
  <Slides>10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10</vt:i4>
      </vt:variant>
    </vt:vector>
  </HeadingPairs>
  <TitlesOfParts>
    <vt:vector size="11" baseType="lpstr">
      <vt:lpstr>Temă Office</vt:lpstr>
      <vt:lpstr>Diapozitivul 1</vt:lpstr>
      <vt:lpstr>Diapozitivul 2</vt:lpstr>
      <vt:lpstr>Diapozitivul 3</vt:lpstr>
      <vt:lpstr>Diapozitivul 4</vt:lpstr>
      <vt:lpstr>Diapozitivul 5</vt:lpstr>
      <vt:lpstr>Diapozitivul 6</vt:lpstr>
      <vt:lpstr>Diapozitivul 7</vt:lpstr>
      <vt:lpstr>Diapozitivul 8</vt:lpstr>
      <vt:lpstr>Diapozitivul 9</vt:lpstr>
      <vt:lpstr>Diapozitivul 10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6</cp:revision>
  <dcterms:created xsi:type="dcterms:W3CDTF">2015-10-28T10:17:13Z</dcterms:created>
  <dcterms:modified xsi:type="dcterms:W3CDTF">2015-10-28T10:55:34Z</dcterms:modified>
</cp:coreProperties>
</file>